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73" r:id="rId5"/>
    <p:sldId id="263" r:id="rId6"/>
    <p:sldId id="265" r:id="rId7"/>
    <p:sldId id="266" r:id="rId8"/>
    <p:sldId id="269" r:id="rId9"/>
    <p:sldId id="274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6FC"/>
    <a:srgbClr val="FFCC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12A0-4970-4911-85FC-9F8430117F5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04B0-6AFD-4789-AE40-75D9588EB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Crime in Chemistry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9546" y="6383546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Made by: Maria-Anna Boyanova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4. Serology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122" name="Picture 2" descr="Serology Tests | Types of COVID-19 Tes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2" y="2009677"/>
            <a:ext cx="8183280" cy="3593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18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5. Toxicology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6146" name="Picture 2" descr="Toxicology Flashcards | Quiz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70" y="1065902"/>
            <a:ext cx="4600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oxicology: Guaranteeing Drugs are Safe for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97" y="2315408"/>
            <a:ext cx="5225696" cy="2939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52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erlock holmes GIF by BB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901700"/>
            <a:ext cx="59436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isoner Escapes Vector &amp; Photo (Free Trial) | Bigstock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t="4929" r="5260" b="13333"/>
          <a:stretch/>
        </p:blipFill>
        <p:spPr bwMode="auto">
          <a:xfrm>
            <a:off x="1438275" y="1072445"/>
            <a:ext cx="3921125" cy="44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emium Vector | Criminal in prison flat color illustration. arrested  convict behind bars. justice punishment for crime. suspect detention.  guilty prisoner 2d cartoon character with jail cell on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87448"/>
            <a:ext cx="59626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52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Thank you for your attention!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What is actually a forensic chemist?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04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4292" y="992880"/>
            <a:ext cx="3656408" cy="5318539"/>
            <a:chOff x="1944292" y="992880"/>
            <a:chExt cx="3656408" cy="53185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8349" y="992880"/>
              <a:ext cx="3476626" cy="45268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944292" y="5665088"/>
              <a:ext cx="3656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Sherlock Holmes in a 1904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illustration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1266" y="992880"/>
            <a:ext cx="3320034" cy="4658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8077706" y="578144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Joseph Bell</a:t>
            </a:r>
          </a:p>
        </p:txBody>
      </p:sp>
    </p:spTree>
    <p:extLst>
      <p:ext uri="{BB962C8B-B14F-4D97-AF65-F5344CB8AC3E}">
        <p14:creationId xmlns:p14="http://schemas.microsoft.com/office/powerpoint/2010/main" val="2393285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1. Trace evidence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950" y="1545431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2. Fingerprinting 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950" y="2862262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3. Testing for alcohol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50" y="4179093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4. Serology 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950" y="5495924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5. Toxicology 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586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1. Trace evidence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554" y="2766392"/>
            <a:ext cx="2828925" cy="1880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Fibers. - ppt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2" y="2199456"/>
            <a:ext cx="5359400" cy="3014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98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2. Fingerprinting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Fingerprints Are Not a Gold Standar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40" y="2038432"/>
            <a:ext cx="3110063" cy="38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1820" y="2478715"/>
            <a:ext cx="5353643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4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3. Testing for alcohol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3080" name="Picture 8" descr="police patrol blowing whistle and asking someone to stop in cartoon flat  illustration vector isolated in white background 4599615 Vector Art at  Vecteez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09" y="1523661"/>
            <a:ext cx="4979480" cy="47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18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3. Testing for alcohol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3076" name="Picture 4" descr="Breathalyzers ALCOVISOR Mars B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48" y="2532920"/>
            <a:ext cx="3045069" cy="30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16185" y="865859"/>
            <a:ext cx="4726458" cy="3541158"/>
            <a:chOff x="984532" y="1003881"/>
            <a:chExt cx="4726458" cy="3541158"/>
          </a:xfrm>
        </p:grpSpPr>
        <p:grpSp>
          <p:nvGrpSpPr>
            <p:cNvPr id="5" name="Group 4"/>
            <p:cNvGrpSpPr/>
            <p:nvPr/>
          </p:nvGrpSpPr>
          <p:grpSpPr>
            <a:xfrm>
              <a:off x="1876926" y="2855495"/>
              <a:ext cx="3439869" cy="1050758"/>
              <a:chOff x="1876926" y="2855495"/>
              <a:chExt cx="3439869" cy="105075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77805" y="2935705"/>
                <a:ext cx="1138990" cy="9705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876926" y="2855495"/>
                <a:ext cx="1732548" cy="10507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98" name="Picture 2" descr="Wind Blowing - A cartoon illustration of a Cloud blowing some cold Air.  Stock Vector | Adobe 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" r="1373" b="26197"/>
            <a:stretch/>
          </p:blipFill>
          <p:spPr bwMode="auto">
            <a:xfrm>
              <a:off x="984532" y="1003881"/>
              <a:ext cx="4726458" cy="354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0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28600"/>
            <a:ext cx="1219200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3. Testing for 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alcohol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15932"/>
              </p:ext>
            </p:extLst>
          </p:nvPr>
        </p:nvGraphicFramePr>
        <p:xfrm>
          <a:off x="2391266" y="1843778"/>
          <a:ext cx="7315200" cy="64008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EuclidCircularB"/>
                        </a:rPr>
                        <a:t>State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902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023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EuclidCircularB"/>
                        </a:rPr>
                        <a:t>Drunk driving fatalities 2009-2018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2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1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01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BB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04975" y="1474446"/>
            <a:ext cx="950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number of people who died in car crashes with alcohol-impaired drivers from 2009 to 2018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41550"/>
              </p:ext>
            </p:extLst>
          </p:nvPr>
        </p:nvGraphicFramePr>
        <p:xfrm>
          <a:off x="2391266" y="2487430"/>
          <a:ext cx="7315200" cy="36576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Alabama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7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07B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2,608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407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407B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85902"/>
              </p:ext>
            </p:extLst>
          </p:nvPr>
        </p:nvGraphicFramePr>
        <p:xfrm>
          <a:off x="2391266" y="2853190"/>
          <a:ext cx="7315200" cy="73152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Alaska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7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0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215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07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07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Arizona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7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6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2,349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07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7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7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23053"/>
              </p:ext>
            </p:extLst>
          </p:nvPr>
        </p:nvGraphicFramePr>
        <p:xfrm>
          <a:off x="2391266" y="3584710"/>
          <a:ext cx="7315200" cy="36576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California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7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5072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9,288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507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907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81153"/>
              </p:ext>
            </p:extLst>
          </p:nvPr>
        </p:nvGraphicFramePr>
        <p:xfrm>
          <a:off x="2391266" y="3950470"/>
          <a:ext cx="7315200" cy="73152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Colorado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C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40C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1,548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C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40D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Connecticut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D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C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D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1,080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40D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D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D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24663"/>
              </p:ext>
            </p:extLst>
          </p:nvPr>
        </p:nvGraphicFramePr>
        <p:xfrm>
          <a:off x="2391266" y="4681990"/>
          <a:ext cx="7315200" cy="109728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Florida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0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200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7,573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200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A00D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Georgia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1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0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1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3,241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01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0D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1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Hawaii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1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1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1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400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E01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1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A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18369"/>
              </p:ext>
            </p:extLst>
          </p:nvPr>
        </p:nvGraphicFramePr>
        <p:xfrm>
          <a:off x="2391266" y="5779270"/>
          <a:ext cx="7315200" cy="73152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Massachusetts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E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40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1,243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E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0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Michigan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E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2,541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E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1A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F1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8058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119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Bahnschrift Light</vt:lpstr>
      <vt:lpstr>Calibri</vt:lpstr>
      <vt:lpstr>Calibri Light</vt:lpstr>
      <vt:lpstr>EuclidCircularB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Boyanova</dc:creator>
  <cp:lastModifiedBy>User</cp:lastModifiedBy>
  <cp:revision>27</cp:revision>
  <dcterms:created xsi:type="dcterms:W3CDTF">2022-04-30T17:45:50Z</dcterms:created>
  <dcterms:modified xsi:type="dcterms:W3CDTF">2022-05-16T11:10:59Z</dcterms:modified>
</cp:coreProperties>
</file>